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9" autoAdjust="0"/>
    <p:restoredTop sz="94667"/>
  </p:normalViewPr>
  <p:slideViewPr>
    <p:cSldViewPr snapToGrid="0">
      <p:cViewPr varScale="1">
        <p:scale>
          <a:sx n="136" d="100"/>
          <a:sy n="136" d="100"/>
        </p:scale>
        <p:origin x="24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76F6A-764E-8D27-12B0-D330B5DC0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83E61-3E6E-1B4F-C3B5-16DFA3F9C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14117-0B1E-D34C-97F9-870F17CA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D30F9-F673-C072-EB26-50D9C95CC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CBF4E-F050-5DFB-C95C-D96AAE31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4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9D1B-8173-34F7-6FF6-FB33F184D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5D4D27-288C-4F71-E8A9-359D8127A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C7ABC-4EB6-81A5-F214-B2C8A2E59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D8CF0-6CB3-F670-3155-0E3E2577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4EA20-8E7E-0693-443D-A8333758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30DA88-B09A-01B0-53FC-2AA452CE15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45DE13-2EE0-CE09-FB10-7F4DC1B92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BF1A2-D975-7C69-94DB-034445C9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6D8EB-1738-90F7-6B12-DD24C096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077A7-F660-1D4E-3283-3C36942D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4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E1AF3-3B72-A3AB-1470-FC14453BF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10AC-365F-D72E-291A-352E9E76D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5D9ED-A26E-73BA-9C80-347395E43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1712D-7441-A304-EF8E-2911231E8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ADCAF-5EF9-E232-1E2B-3EE056E6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74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F242-646A-1CEB-DF08-A2FDF3B5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39F56-5C78-7835-AB81-CAFAE53A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B5CBA-1114-321D-A0AE-584B3DE1C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26265-3256-D42C-7FC3-8DBFF62E4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1E3AB-DA6B-6DF8-3A05-1B7E733C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0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B140-0B27-B94C-1E23-9DB624137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84F45-F237-6E2A-6185-80C8A7CEC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0DCCA-AC4B-32DD-D4B7-1294139CD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242B5-27BA-9733-1EFD-982FE39C4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37F85-EC6A-3564-A058-A2095B18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B6845-07AD-C709-1B91-AC38297A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1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AAB1-4D40-9E33-C84B-E0C8EB1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0E381-3975-A706-CFB5-C06C537D0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DEE15-CFE4-781A-231C-47E3851EE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FADB2C-097A-C54F-5CCF-642E2869F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350D7-B6CF-07F0-345A-605666F4B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75EE36-C58B-10FB-CF44-93EEE177F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1F29E-0658-4058-2206-B697EA015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9E847-36C8-1043-1405-FD3B2DAF5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35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086E-12A0-E63F-0077-5BECBAAC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A0C4DF-D8C1-5C16-55BE-D26A73F08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5BBEE-D009-3949-19B9-B0FED2D6D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A929D-1970-1D58-16CA-C318A321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3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F65CCB-33F2-7242-43C8-2DA32F18F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CE38E3-A7B8-54A9-9F87-4964E6B81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14E33-BD2A-A8D8-8C8F-D701A98AE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3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10BA-06A2-89A8-E5F9-7FDABC138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5EFC3-3FAC-0E1B-6013-4DAEE92A5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9D1DE-9BFA-92AF-A83E-1886B5BE9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E4B83-1939-A095-BCCE-FD3C9EFC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2C9B-012F-E43F-79FC-4C511394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24615-225F-0579-CBCE-BB976E9E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89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B2E7-5C00-078E-1D9B-3BFFEE343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0529D0-CD21-3A2A-309B-B5A3686A8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865FD-9BC4-6610-2DC5-06E8BC307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282A3-D90A-D038-4508-B46B20952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28E51-6F25-7360-60DB-6CFE276D5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A3F11-45B4-CE40-774F-00814496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4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192D58-A130-4B04-C174-D95D3FE8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7A52-FF7D-8EFF-8377-06C1446F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801CF-AACA-915D-7951-76413D8CC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BD5733-B4D1-4FD1-9816-FDEB7C204BAF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A099C-9F3C-7623-A46B-624174C08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5F36A-D1C4-47D2-11C4-A28017E2F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69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white pipe with blue and white lines and a blue and white pipe with black and white lines and white and black objects on the side&#10;&#10;Description automatically generated with medium confidence">
            <a:extLst>
              <a:ext uri="{FF2B5EF4-FFF2-40B4-BE49-F238E27FC236}">
                <a16:creationId xmlns:a16="http://schemas.microsoft.com/office/drawing/2014/main" id="{ECE53FF4-586D-2A32-3AC5-FF0F56AE1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29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171E1C-8CD8-EE32-5575-A97B6E792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62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371838-75CB-E14C-55F5-B7199FD38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37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2DEE52-D503-F903-D070-21C0A2AC3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20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dboard box with a tube and a sticker on it&#10;&#10;Description automatically generated with medium confidence">
            <a:extLst>
              <a:ext uri="{FF2B5EF4-FFF2-40B4-BE49-F238E27FC236}">
                <a16:creationId xmlns:a16="http://schemas.microsoft.com/office/drawing/2014/main" id="{772D8710-76A7-35EF-B39D-1800DF4CD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512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ign on a pole&#10;&#10;Description automatically generated">
            <a:extLst>
              <a:ext uri="{FF2B5EF4-FFF2-40B4-BE49-F238E27FC236}">
                <a16:creationId xmlns:a16="http://schemas.microsoft.com/office/drawing/2014/main" id="{B7AF7C69-5582-4C13-32EE-01FC76D82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5" t="27748" r="21361" b="30892"/>
          <a:stretch/>
        </p:blipFill>
        <p:spPr>
          <a:xfrm rot="5400000">
            <a:off x="-1227041" y="1863086"/>
            <a:ext cx="5665626" cy="3135345"/>
          </a:xfrm>
          <a:prstGeom prst="rect">
            <a:avLst/>
          </a:prstGeom>
        </p:spPr>
      </p:pic>
      <p:pic>
        <p:nvPicPr>
          <p:cNvPr id="3" name="Picture 2" descr="A green screen with signs and a green screen&#10;&#10;Description automatically generated">
            <a:extLst>
              <a:ext uri="{FF2B5EF4-FFF2-40B4-BE49-F238E27FC236}">
                <a16:creationId xmlns:a16="http://schemas.microsoft.com/office/drawing/2014/main" id="{1FCDB689-B4B8-8179-6E74-0A4EB4972A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2555"/>
          <a:stretch/>
        </p:blipFill>
        <p:spPr>
          <a:xfrm>
            <a:off x="3294480" y="597945"/>
            <a:ext cx="8802270" cy="566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2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A sign on a pole&#10;&#10;Description automatically generated">
            <a:extLst>
              <a:ext uri="{FF2B5EF4-FFF2-40B4-BE49-F238E27FC236}">
                <a16:creationId xmlns:a16="http://schemas.microsoft.com/office/drawing/2014/main" id="{3381C216-B019-0113-50F8-AB9493BFFD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5714" r="43598" b="31607"/>
          <a:stretch/>
        </p:blipFill>
        <p:spPr>
          <a:xfrm rot="5400000">
            <a:off x="3799113" y="228602"/>
            <a:ext cx="5312232" cy="520337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ACC06B9-AE71-B123-6A91-7A063766BA0F}"/>
              </a:ext>
            </a:extLst>
          </p:cNvPr>
          <p:cNvCxnSpPr>
            <a:cxnSpLocks/>
          </p:cNvCxnSpPr>
          <p:nvPr/>
        </p:nvCxnSpPr>
        <p:spPr>
          <a:xfrm flipH="1">
            <a:off x="7180857" y="2743200"/>
            <a:ext cx="112675" cy="1677122"/>
          </a:xfrm>
          <a:prstGeom prst="line">
            <a:avLst/>
          </a:prstGeom>
          <a:ln w="73025" cap="rnd">
            <a:miter lim="800000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70499C-5235-4D77-677A-620AFDD93C55}"/>
              </a:ext>
            </a:extLst>
          </p:cNvPr>
          <p:cNvCxnSpPr>
            <a:cxnSpLocks/>
          </p:cNvCxnSpPr>
          <p:nvPr/>
        </p:nvCxnSpPr>
        <p:spPr>
          <a:xfrm>
            <a:off x="5499401" y="4177638"/>
            <a:ext cx="1679932" cy="242684"/>
          </a:xfrm>
          <a:prstGeom prst="line">
            <a:avLst/>
          </a:prstGeom>
          <a:ln w="73025" cap="rnd">
            <a:solidFill>
              <a:srgbClr val="FF0000"/>
            </a:solidFill>
            <a:miter lim="800000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B25B3B5-C591-EF80-88E3-0A9FECFA8163}"/>
              </a:ext>
            </a:extLst>
          </p:cNvPr>
          <p:cNvCxnSpPr>
            <a:cxnSpLocks/>
          </p:cNvCxnSpPr>
          <p:nvPr/>
        </p:nvCxnSpPr>
        <p:spPr>
          <a:xfrm flipH="1" flipV="1">
            <a:off x="5473399" y="2535185"/>
            <a:ext cx="24478" cy="1642453"/>
          </a:xfrm>
          <a:prstGeom prst="line">
            <a:avLst/>
          </a:prstGeom>
          <a:ln w="73025" cap="rnd">
            <a:solidFill>
              <a:schemeClr val="tx2">
                <a:lumMod val="50000"/>
                <a:lumOff val="50000"/>
              </a:schemeClr>
            </a:solidFill>
            <a:miter lim="800000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4EA6AA4-A12C-C470-0D84-EA3A7AAC922B}"/>
              </a:ext>
            </a:extLst>
          </p:cNvPr>
          <p:cNvCxnSpPr>
            <a:cxnSpLocks/>
          </p:cNvCxnSpPr>
          <p:nvPr/>
        </p:nvCxnSpPr>
        <p:spPr>
          <a:xfrm flipH="1" flipV="1">
            <a:off x="5485638" y="2536269"/>
            <a:ext cx="1807894" cy="206931"/>
          </a:xfrm>
          <a:prstGeom prst="line">
            <a:avLst/>
          </a:prstGeom>
          <a:ln w="73025" cap="rnd">
            <a:solidFill>
              <a:schemeClr val="tx2">
                <a:lumMod val="50000"/>
                <a:lumOff val="50000"/>
              </a:schemeClr>
            </a:solidFill>
            <a:miter lim="800000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0E72878-8444-F890-43F5-05E484713907}"/>
              </a:ext>
            </a:extLst>
          </p:cNvPr>
          <p:cNvGrpSpPr/>
          <p:nvPr/>
        </p:nvGrpSpPr>
        <p:grpSpPr>
          <a:xfrm>
            <a:off x="5471875" y="2535185"/>
            <a:ext cx="1821657" cy="1885137"/>
            <a:chOff x="5471875" y="2535185"/>
            <a:chExt cx="1821657" cy="188513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BF04CBD-2CA1-76AA-ACD9-2A2DB4922E9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71875" y="2535185"/>
              <a:ext cx="1707458" cy="1885137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9CEA904-F004-25A0-AA8F-A2C6DFC595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97877" y="2743200"/>
              <a:ext cx="1795655" cy="1433797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D92B732-F16D-9D74-35A9-5D85FA482F13}"/>
              </a:ext>
            </a:extLst>
          </p:cNvPr>
          <p:cNvGrpSpPr/>
          <p:nvPr/>
        </p:nvGrpSpPr>
        <p:grpSpPr>
          <a:xfrm>
            <a:off x="6113686" y="3278043"/>
            <a:ext cx="459367" cy="453588"/>
            <a:chOff x="6529285" y="3320158"/>
            <a:chExt cx="459367" cy="45358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7730B95-2D07-A81E-DB55-A06ED27A072C}"/>
                </a:ext>
              </a:extLst>
            </p:cNvPr>
            <p:cNvGrpSpPr/>
            <p:nvPr/>
          </p:nvGrpSpPr>
          <p:grpSpPr>
            <a:xfrm>
              <a:off x="6529285" y="3320158"/>
              <a:ext cx="459367" cy="453588"/>
              <a:chOff x="6096000" y="2872126"/>
              <a:chExt cx="459367" cy="453588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5ADBBA71-6108-507C-ABA3-1CFB014232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25683" y="2872126"/>
                <a:ext cx="0" cy="453588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6490E1C8-93AC-B51F-DECB-664A0B64140C}"/>
                  </a:ext>
                </a:extLst>
              </p:cNvPr>
              <p:cNvSpPr/>
              <p:nvPr/>
            </p:nvSpPr>
            <p:spPr>
              <a:xfrm>
                <a:off x="6187006" y="2960243"/>
                <a:ext cx="277354" cy="277354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D5DE2F12-F7F7-E5FC-7594-2D3BC0716F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3098920"/>
                <a:ext cx="459367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0667C8EE-D790-3B66-04B0-D4F59BEAEF25}"/>
                </a:ext>
              </a:extLst>
            </p:cNvPr>
            <p:cNvGrpSpPr/>
            <p:nvPr/>
          </p:nvGrpSpPr>
          <p:grpSpPr>
            <a:xfrm>
              <a:off x="6529285" y="3320158"/>
              <a:ext cx="459367" cy="453588"/>
              <a:chOff x="6096000" y="2872126"/>
              <a:chExt cx="459367" cy="453588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09AC2CA-1AB6-B284-556D-F5DFC0B6A0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25683" y="2872126"/>
                <a:ext cx="0" cy="453588"/>
              </a:xfrm>
              <a:prstGeom prst="line">
                <a:avLst/>
              </a:prstGeom>
              <a:ln w="12700" cap="rnd">
                <a:solidFill>
                  <a:srgbClr val="FFFF00"/>
                </a:solidFill>
                <a:miter lim="800000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6BDA8914-75CF-535C-E70E-F32329B7AA38}"/>
                  </a:ext>
                </a:extLst>
              </p:cNvPr>
              <p:cNvSpPr/>
              <p:nvPr/>
            </p:nvSpPr>
            <p:spPr>
              <a:xfrm>
                <a:off x="6187006" y="2960243"/>
                <a:ext cx="277354" cy="277354"/>
              </a:xfrm>
              <a:prstGeom prst="ellipse">
                <a:avLst/>
              </a:prstGeom>
              <a:noFill/>
              <a:ln w="127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5809915-EEBF-898D-588E-AA9F762E5F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96000" y="3098920"/>
                <a:ext cx="459367" cy="0"/>
              </a:xfrm>
              <a:prstGeom prst="line">
                <a:avLst/>
              </a:prstGeom>
              <a:ln w="12700" cap="rnd">
                <a:solidFill>
                  <a:srgbClr val="FFFF00"/>
                </a:solidFill>
                <a:miter lim="800000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04706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4</cp:revision>
  <dcterms:created xsi:type="dcterms:W3CDTF">2024-03-26T20:16:41Z</dcterms:created>
  <dcterms:modified xsi:type="dcterms:W3CDTF">2024-04-02T12:54:20Z</dcterms:modified>
</cp:coreProperties>
</file>

<file path=docProps/thumbnail.jpeg>
</file>